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71" r:id="rId4"/>
    <p:sldId id="267" r:id="rId5"/>
    <p:sldId id="264" r:id="rId6"/>
    <p:sldId id="263" r:id="rId7"/>
    <p:sldId id="266" r:id="rId8"/>
    <p:sldId id="269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 varScale="1">
        <p:scale>
          <a:sx n="69" d="100"/>
          <a:sy n="69" d="100"/>
        </p:scale>
        <p:origin x="-148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A25B-7CF7-4FCE-A655-E028C9A38036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C275-92C6-4105-8841-0BA19B345541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CD6E-43BA-4BE2-9722-BF66B961301C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0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A25B-7CF7-4FCE-A655-E028C9A38036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7CCE0-EF06-436C-A606-EE3304E99548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5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89D3-BA5B-4804-8DA4-E8F4322BF463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3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53D9-93CE-453C-B786-99F867EEF8A0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3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47A5-89EB-46D3-B9F2-A8D19CC7B44A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6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3F310-E18D-433E-A79B-F6CDF9F7904A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3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AE159-4D62-4EEB-8D36-4F2F66974E18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4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0680-FAA4-4895-A23D-358A6CE82C93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8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7CCE0-EF06-436C-A606-EE3304E99548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6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A7E59-85BE-4C88-B7EB-D283D53FA3DE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71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C275-92C6-4105-8841-0BA19B345541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30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CD6E-43BA-4BE2-9722-BF66B961301C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1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89D3-BA5B-4804-8DA4-E8F4322BF463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4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53D9-93CE-453C-B786-99F867EEF8A0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3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47A5-89EB-46D3-B9F2-A8D19CC7B44A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3F310-E18D-433E-A79B-F6CDF9F7904A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2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AE159-4D62-4EEB-8D36-4F2F66974E18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0680-FAA4-4895-A23D-358A6CE82C93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A7E59-85BE-4C88-B7EB-D283D53FA3DE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4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3000">
              <a:srgbClr val="00CCCC"/>
            </a:gs>
            <a:gs pos="87000">
              <a:srgbClr val="9999FF"/>
            </a:gs>
            <a:gs pos="89999">
              <a:srgbClr val="2E6792"/>
            </a:gs>
            <a:gs pos="92999">
              <a:srgbClr val="3333CC"/>
            </a:gs>
            <a:gs pos="100000">
              <a:srgbClr val="1170FF"/>
            </a:gs>
            <a:gs pos="100000">
              <a:srgbClr val="006699"/>
            </a:gs>
          </a:gsLst>
          <a:lin ang="7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076C7-EC6E-46CC-AD64-FE7346232FF8}" type="slidenum">
              <a:rPr lang="ru-RU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0255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3000">
              <a:srgbClr val="00CCCC"/>
            </a:gs>
            <a:gs pos="87000">
              <a:srgbClr val="9999FF"/>
            </a:gs>
            <a:gs pos="89999">
              <a:srgbClr val="2E6792"/>
            </a:gs>
            <a:gs pos="92999">
              <a:srgbClr val="3333CC"/>
            </a:gs>
            <a:gs pos="100000">
              <a:srgbClr val="1170FF"/>
            </a:gs>
            <a:gs pos="100000">
              <a:srgbClr val="006699"/>
            </a:gs>
          </a:gsLst>
          <a:lin ang="7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076C7-EC6E-46CC-AD64-FE7346232FF8}" type="slidenum">
              <a:rPr lang="ru-RU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343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415213" cy="6492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/>
            </a:r>
            <a:br>
              <a:rPr lang="ru-RU" sz="3600" b="1" smtClean="0">
                <a:latin typeface="Georgia" pitchFamily="18" charset="0"/>
              </a:rPr>
            </a:br>
            <a:endParaRPr lang="ru-RU" sz="3600" b="1" smtClean="0">
              <a:latin typeface="Georgia" pitchFamily="18" charset="0"/>
            </a:endParaRPr>
          </a:p>
        </p:txBody>
      </p:sp>
      <p:sp>
        <p:nvSpPr>
          <p:cNvPr id="37891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024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37892" name="WordArt 24"/>
          <p:cNvSpPr>
            <a:spLocks noChangeArrowheads="1" noChangeShapeType="1" noTextEdit="1"/>
          </p:cNvSpPr>
          <p:nvPr/>
        </p:nvSpPr>
        <p:spPr bwMode="auto">
          <a:xfrm>
            <a:off x="2051050" y="2205038"/>
            <a:ext cx="5113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pic>
        <p:nvPicPr>
          <p:cNvPr id="37893" name="Picture 2" descr="C:\Users\Admin\Desktop\Simple-Blue-Imag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415714"/>
            <a:ext cx="83534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dmin\Desktop\14_819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135" y="1439111"/>
            <a:ext cx="154540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Прямоугольник 1"/>
          <p:cNvSpPr>
            <a:spLocks noChangeArrowheads="1"/>
          </p:cNvSpPr>
          <p:nvPr/>
        </p:nvSpPr>
        <p:spPr bwMode="auto">
          <a:xfrm>
            <a:off x="2484438" y="1341438"/>
            <a:ext cx="640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24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7897" name="Прямоугольник 1"/>
          <p:cNvSpPr>
            <a:spLocks noChangeArrowheads="1"/>
          </p:cNvSpPr>
          <p:nvPr/>
        </p:nvSpPr>
        <p:spPr bwMode="auto">
          <a:xfrm>
            <a:off x="2292350" y="498475"/>
            <a:ext cx="669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kumimoji="1" lang="ru-RU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898" name="Прямоугольник 2"/>
          <p:cNvSpPr>
            <a:spLocks noChangeArrowheads="1"/>
          </p:cNvSpPr>
          <p:nvPr/>
        </p:nvSpPr>
        <p:spPr bwMode="auto">
          <a:xfrm>
            <a:off x="1938338" y="1987550"/>
            <a:ext cx="631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404813"/>
            <a:ext cx="59102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0" name="Прямоугольник 4"/>
          <p:cNvSpPr>
            <a:spLocks noChangeArrowheads="1"/>
          </p:cNvSpPr>
          <p:nvPr/>
        </p:nvSpPr>
        <p:spPr bwMode="auto">
          <a:xfrm>
            <a:off x="3113088" y="2066925"/>
            <a:ext cx="26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901" name="Прямоугольник 5"/>
          <p:cNvSpPr>
            <a:spLocks noChangeArrowheads="1"/>
          </p:cNvSpPr>
          <p:nvPr/>
        </p:nvSpPr>
        <p:spPr bwMode="auto">
          <a:xfrm>
            <a:off x="2303463" y="741363"/>
            <a:ext cx="565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2" name="Прямоугольник 8"/>
          <p:cNvSpPr>
            <a:spLocks noChangeArrowheads="1"/>
          </p:cNvSpPr>
          <p:nvPr/>
        </p:nvSpPr>
        <p:spPr bwMode="auto">
          <a:xfrm>
            <a:off x="2195513" y="2054225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3" name="Прямоугольник 9"/>
          <p:cNvSpPr>
            <a:spLocks noChangeArrowheads="1"/>
          </p:cNvSpPr>
          <p:nvPr/>
        </p:nvSpPr>
        <p:spPr bwMode="auto">
          <a:xfrm>
            <a:off x="2195513" y="2841625"/>
            <a:ext cx="24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4" name="Прямоугольник 10"/>
          <p:cNvSpPr>
            <a:spLocks noChangeArrowheads="1"/>
          </p:cNvSpPr>
          <p:nvPr/>
        </p:nvSpPr>
        <p:spPr bwMode="auto">
          <a:xfrm>
            <a:off x="2211388" y="32432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19361" y="1950601"/>
            <a:ext cx="3577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5400" b="1" cap="all" dirty="0" smtClean="0">
                <a:ln w="0"/>
                <a:gradFill flip="none">
                  <a:gsLst>
                    <a:gs pos="0">
                      <a:srgbClr val="6699F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699F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699FF">
                        <a:shade val="65000"/>
                        <a:satMod val="130000"/>
                      </a:srgbClr>
                    </a:gs>
                    <a:gs pos="92000">
                      <a:srgbClr val="6699FF">
                        <a:shade val="50000"/>
                        <a:satMod val="120000"/>
                      </a:srgbClr>
                    </a:gs>
                    <a:gs pos="100000">
                      <a:srgbClr val="6699F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Arial" charset="0"/>
              </a:rPr>
              <a:t> </a:t>
            </a:r>
            <a:endParaRPr kumimoji="1" lang="ru-RU" sz="5400" b="1" cap="all" dirty="0">
              <a:ln w="0"/>
              <a:gradFill flip="none">
                <a:gsLst>
                  <a:gs pos="0">
                    <a:srgbClr val="6699FF">
                      <a:tint val="75000"/>
                      <a:shade val="75000"/>
                      <a:satMod val="170000"/>
                    </a:srgbClr>
                  </a:gs>
                  <a:gs pos="49000">
                    <a:srgbClr val="6699FF">
                      <a:tint val="88000"/>
                      <a:shade val="65000"/>
                      <a:satMod val="172000"/>
                    </a:srgbClr>
                  </a:gs>
                  <a:gs pos="50000">
                    <a:srgbClr val="6699FF">
                      <a:shade val="65000"/>
                      <a:satMod val="130000"/>
                    </a:srgbClr>
                  </a:gs>
                  <a:gs pos="92000">
                    <a:srgbClr val="6699FF">
                      <a:shade val="50000"/>
                      <a:satMod val="120000"/>
                    </a:srgbClr>
                  </a:gs>
                  <a:gs pos="100000">
                    <a:srgbClr val="6699F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610" r="2496" b="4096"/>
          <a:stretch/>
        </p:blipFill>
        <p:spPr bwMode="auto">
          <a:xfrm>
            <a:off x="1403648" y="498475"/>
            <a:ext cx="7270452" cy="5846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16644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«Обучение и социализация детей с ограниченными возможностями  в инклюзивном образовательном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пространстве ОУ»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мара\Desktop\Mx_fwN0brf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30058"/>
            <a:ext cx="2588518" cy="310211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696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415213" cy="6492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/>
            </a:r>
            <a:br>
              <a:rPr lang="ru-RU" sz="3600" b="1" smtClean="0">
                <a:latin typeface="Georgia" pitchFamily="18" charset="0"/>
              </a:rPr>
            </a:br>
            <a:endParaRPr lang="ru-RU" sz="3600" b="1" smtClean="0">
              <a:latin typeface="Georgia" pitchFamily="18" charset="0"/>
            </a:endParaRP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024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192" name="WordArt 24"/>
          <p:cNvSpPr>
            <a:spLocks noChangeArrowheads="1" noChangeShapeType="1" noTextEdit="1"/>
          </p:cNvSpPr>
          <p:nvPr/>
        </p:nvSpPr>
        <p:spPr bwMode="auto">
          <a:xfrm>
            <a:off x="2051050" y="2205038"/>
            <a:ext cx="5113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</a:endParaRPr>
          </a:p>
        </p:txBody>
      </p:sp>
      <p:pic>
        <p:nvPicPr>
          <p:cNvPr id="8197" name="Picture 2" descr="C:\Users\Admin\Desktop\Simple-Blue-Imag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3534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dmin\Desktop\14_819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135" y="1439111"/>
            <a:ext cx="154540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 bwMode="auto">
          <a:xfrm>
            <a:off x="1835696" y="331788"/>
            <a:ext cx="6913017" cy="61928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200" name="Прямоугольник 1"/>
          <p:cNvSpPr>
            <a:spLocks noChangeArrowheads="1"/>
          </p:cNvSpPr>
          <p:nvPr/>
        </p:nvSpPr>
        <p:spPr bwMode="auto">
          <a:xfrm>
            <a:off x="2484438" y="1341438"/>
            <a:ext cx="640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40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19363" y="827088"/>
            <a:ext cx="604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71159"/>
            <a:ext cx="4571802" cy="42324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794" name="Picture 2" descr="C:\Users\Admin\Desktop\Новая папка (2)\00000005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1664494"/>
            <a:ext cx="3456382" cy="46448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4493" y="657810"/>
            <a:ext cx="5635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Разработка модели инклюзивного образовательного пространства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Дворца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43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415213" cy="6492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/>
            </a:r>
            <a:br>
              <a:rPr lang="ru-RU" sz="3600" b="1" smtClean="0">
                <a:latin typeface="Georgia" pitchFamily="18" charset="0"/>
              </a:rPr>
            </a:br>
            <a:endParaRPr lang="ru-RU" sz="3600" b="1" smtClean="0">
              <a:latin typeface="Georgia" pitchFamily="18" charset="0"/>
            </a:endParaRPr>
          </a:p>
        </p:txBody>
      </p:sp>
      <p:sp>
        <p:nvSpPr>
          <p:cNvPr id="37891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024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37892" name="WordArt 24"/>
          <p:cNvSpPr>
            <a:spLocks noChangeArrowheads="1" noChangeShapeType="1" noTextEdit="1"/>
          </p:cNvSpPr>
          <p:nvPr/>
        </p:nvSpPr>
        <p:spPr bwMode="auto">
          <a:xfrm>
            <a:off x="2051050" y="2205038"/>
            <a:ext cx="5113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pic>
        <p:nvPicPr>
          <p:cNvPr id="37893" name="Picture 2" descr="C:\Users\Admin\Desktop\Simple-Blue-Imag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" y="438697"/>
            <a:ext cx="83534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dmin\Desktop\14_819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135" y="1439111"/>
            <a:ext cx="154540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Прямоугольник 1"/>
          <p:cNvSpPr>
            <a:spLocks noChangeArrowheads="1"/>
          </p:cNvSpPr>
          <p:nvPr/>
        </p:nvSpPr>
        <p:spPr bwMode="auto">
          <a:xfrm>
            <a:off x="2484438" y="1341438"/>
            <a:ext cx="640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24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7897" name="Прямоугольник 1"/>
          <p:cNvSpPr>
            <a:spLocks noChangeArrowheads="1"/>
          </p:cNvSpPr>
          <p:nvPr/>
        </p:nvSpPr>
        <p:spPr bwMode="auto">
          <a:xfrm>
            <a:off x="2292350" y="498475"/>
            <a:ext cx="669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kumimoji="1" lang="ru-RU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898" name="Прямоугольник 2"/>
          <p:cNvSpPr>
            <a:spLocks noChangeArrowheads="1"/>
          </p:cNvSpPr>
          <p:nvPr/>
        </p:nvSpPr>
        <p:spPr bwMode="auto">
          <a:xfrm>
            <a:off x="1938338" y="1987550"/>
            <a:ext cx="631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404813"/>
            <a:ext cx="59102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0" name="Прямоугольник 4"/>
          <p:cNvSpPr>
            <a:spLocks noChangeArrowheads="1"/>
          </p:cNvSpPr>
          <p:nvPr/>
        </p:nvSpPr>
        <p:spPr bwMode="auto">
          <a:xfrm>
            <a:off x="3113088" y="2066925"/>
            <a:ext cx="26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901" name="Прямоугольник 5"/>
          <p:cNvSpPr>
            <a:spLocks noChangeArrowheads="1"/>
          </p:cNvSpPr>
          <p:nvPr/>
        </p:nvSpPr>
        <p:spPr bwMode="auto">
          <a:xfrm>
            <a:off x="2303463" y="741363"/>
            <a:ext cx="565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2" name="Прямоугольник 8"/>
          <p:cNvSpPr>
            <a:spLocks noChangeArrowheads="1"/>
          </p:cNvSpPr>
          <p:nvPr/>
        </p:nvSpPr>
        <p:spPr bwMode="auto">
          <a:xfrm>
            <a:off x="2195513" y="2054225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3" name="Прямоугольник 9"/>
          <p:cNvSpPr>
            <a:spLocks noChangeArrowheads="1"/>
          </p:cNvSpPr>
          <p:nvPr/>
        </p:nvSpPr>
        <p:spPr bwMode="auto">
          <a:xfrm>
            <a:off x="2195513" y="2841625"/>
            <a:ext cx="24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4" name="Прямоугольник 10"/>
          <p:cNvSpPr>
            <a:spLocks noChangeArrowheads="1"/>
          </p:cNvSpPr>
          <p:nvPr/>
        </p:nvSpPr>
        <p:spPr bwMode="auto">
          <a:xfrm>
            <a:off x="2211388" y="32432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19361" y="1950601"/>
            <a:ext cx="3577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5400" b="1" cap="all" dirty="0" smtClean="0">
                <a:ln w="0"/>
                <a:gradFill flip="none">
                  <a:gsLst>
                    <a:gs pos="0">
                      <a:srgbClr val="6699F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699F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699FF">
                        <a:shade val="65000"/>
                        <a:satMod val="130000"/>
                      </a:srgbClr>
                    </a:gs>
                    <a:gs pos="92000">
                      <a:srgbClr val="6699FF">
                        <a:shade val="50000"/>
                        <a:satMod val="120000"/>
                      </a:srgbClr>
                    </a:gs>
                    <a:gs pos="100000">
                      <a:srgbClr val="6699F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Arial" charset="0"/>
              </a:rPr>
              <a:t> </a:t>
            </a:r>
            <a:endParaRPr kumimoji="1" lang="ru-RU" sz="5400" b="1" cap="all" dirty="0">
              <a:ln w="0"/>
              <a:gradFill flip="none">
                <a:gsLst>
                  <a:gs pos="0">
                    <a:srgbClr val="6699FF">
                      <a:tint val="75000"/>
                      <a:shade val="75000"/>
                      <a:satMod val="170000"/>
                    </a:srgbClr>
                  </a:gs>
                  <a:gs pos="49000">
                    <a:srgbClr val="6699FF">
                      <a:tint val="88000"/>
                      <a:shade val="65000"/>
                      <a:satMod val="172000"/>
                    </a:srgbClr>
                  </a:gs>
                  <a:gs pos="50000">
                    <a:srgbClr val="6699FF">
                      <a:shade val="65000"/>
                      <a:satMod val="130000"/>
                    </a:srgbClr>
                  </a:gs>
                  <a:gs pos="92000">
                    <a:srgbClr val="6699FF">
                      <a:shade val="50000"/>
                      <a:satMod val="120000"/>
                    </a:srgbClr>
                  </a:gs>
                  <a:gs pos="100000">
                    <a:srgbClr val="6699F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835697" y="521254"/>
            <a:ext cx="6422478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Установочный семинар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  с ОВЗ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бразования»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7987"/>
          <a:stretch/>
        </p:blipFill>
        <p:spPr bwMode="auto">
          <a:xfrm>
            <a:off x="1938339" y="1772816"/>
            <a:ext cx="6319836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5013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415213" cy="6492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/>
            </a:r>
            <a:br>
              <a:rPr lang="ru-RU" sz="3600" b="1" smtClean="0">
                <a:latin typeface="Georgia" pitchFamily="18" charset="0"/>
              </a:rPr>
            </a:br>
            <a:endParaRPr lang="ru-RU" sz="3600" b="1" smtClean="0">
              <a:latin typeface="Georgia" pitchFamily="18" charset="0"/>
            </a:endParaRPr>
          </a:p>
        </p:txBody>
      </p:sp>
      <p:sp>
        <p:nvSpPr>
          <p:cNvPr id="37891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024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37892" name="WordArt 24"/>
          <p:cNvSpPr>
            <a:spLocks noChangeArrowheads="1" noChangeShapeType="1" noTextEdit="1"/>
          </p:cNvSpPr>
          <p:nvPr/>
        </p:nvSpPr>
        <p:spPr bwMode="auto">
          <a:xfrm>
            <a:off x="2051050" y="2205038"/>
            <a:ext cx="5113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pic>
        <p:nvPicPr>
          <p:cNvPr id="37893" name="Picture 2" descr="C:\Users\Admin\Desktop\Simple-Blue-Imag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" y="438697"/>
            <a:ext cx="83534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dmin\Desktop\14_819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135" y="1439111"/>
            <a:ext cx="154540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Прямоугольник 1"/>
          <p:cNvSpPr>
            <a:spLocks noChangeArrowheads="1"/>
          </p:cNvSpPr>
          <p:nvPr/>
        </p:nvSpPr>
        <p:spPr bwMode="auto">
          <a:xfrm>
            <a:off x="2484438" y="1341438"/>
            <a:ext cx="640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24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7897" name="Прямоугольник 1"/>
          <p:cNvSpPr>
            <a:spLocks noChangeArrowheads="1"/>
          </p:cNvSpPr>
          <p:nvPr/>
        </p:nvSpPr>
        <p:spPr bwMode="auto">
          <a:xfrm>
            <a:off x="2292350" y="498475"/>
            <a:ext cx="669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kumimoji="1" lang="ru-RU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898" name="Прямоугольник 2"/>
          <p:cNvSpPr>
            <a:spLocks noChangeArrowheads="1"/>
          </p:cNvSpPr>
          <p:nvPr/>
        </p:nvSpPr>
        <p:spPr bwMode="auto">
          <a:xfrm>
            <a:off x="1938338" y="1987550"/>
            <a:ext cx="631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404813"/>
            <a:ext cx="59102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0" name="Прямоугольник 4"/>
          <p:cNvSpPr>
            <a:spLocks noChangeArrowheads="1"/>
          </p:cNvSpPr>
          <p:nvPr/>
        </p:nvSpPr>
        <p:spPr bwMode="auto">
          <a:xfrm>
            <a:off x="3113088" y="2066925"/>
            <a:ext cx="26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901" name="Прямоугольник 5"/>
          <p:cNvSpPr>
            <a:spLocks noChangeArrowheads="1"/>
          </p:cNvSpPr>
          <p:nvPr/>
        </p:nvSpPr>
        <p:spPr bwMode="auto">
          <a:xfrm>
            <a:off x="2303463" y="741363"/>
            <a:ext cx="565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2" name="Прямоугольник 8"/>
          <p:cNvSpPr>
            <a:spLocks noChangeArrowheads="1"/>
          </p:cNvSpPr>
          <p:nvPr/>
        </p:nvSpPr>
        <p:spPr bwMode="auto">
          <a:xfrm>
            <a:off x="2195513" y="2054225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3" name="Прямоугольник 9"/>
          <p:cNvSpPr>
            <a:spLocks noChangeArrowheads="1"/>
          </p:cNvSpPr>
          <p:nvPr/>
        </p:nvSpPr>
        <p:spPr bwMode="auto">
          <a:xfrm>
            <a:off x="2195513" y="2841625"/>
            <a:ext cx="24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4" name="Прямоугольник 10"/>
          <p:cNvSpPr>
            <a:spLocks noChangeArrowheads="1"/>
          </p:cNvSpPr>
          <p:nvPr/>
        </p:nvSpPr>
        <p:spPr bwMode="auto">
          <a:xfrm>
            <a:off x="2211388" y="32432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19361" y="1950601"/>
            <a:ext cx="3577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5400" b="1" cap="all" dirty="0" smtClean="0">
                <a:ln w="0"/>
                <a:gradFill flip="none">
                  <a:gsLst>
                    <a:gs pos="0">
                      <a:srgbClr val="6699F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699F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699FF">
                        <a:shade val="65000"/>
                        <a:satMod val="130000"/>
                      </a:srgbClr>
                    </a:gs>
                    <a:gs pos="92000">
                      <a:srgbClr val="6699FF">
                        <a:shade val="50000"/>
                        <a:satMod val="120000"/>
                      </a:srgbClr>
                    </a:gs>
                    <a:gs pos="100000">
                      <a:srgbClr val="6699F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Arial" charset="0"/>
              </a:rPr>
              <a:t> </a:t>
            </a:r>
            <a:endParaRPr kumimoji="1" lang="ru-RU" sz="5400" b="1" cap="all" dirty="0">
              <a:ln w="0"/>
              <a:gradFill flip="none">
                <a:gsLst>
                  <a:gs pos="0">
                    <a:srgbClr val="6699FF">
                      <a:tint val="75000"/>
                      <a:shade val="75000"/>
                      <a:satMod val="170000"/>
                    </a:srgbClr>
                  </a:gs>
                  <a:gs pos="49000">
                    <a:srgbClr val="6699FF">
                      <a:tint val="88000"/>
                      <a:shade val="65000"/>
                      <a:satMod val="172000"/>
                    </a:srgbClr>
                  </a:gs>
                  <a:gs pos="50000">
                    <a:srgbClr val="6699FF">
                      <a:shade val="65000"/>
                      <a:satMod val="130000"/>
                    </a:srgbClr>
                  </a:gs>
                  <a:gs pos="92000">
                    <a:srgbClr val="6699FF">
                      <a:shade val="50000"/>
                      <a:satMod val="120000"/>
                    </a:srgbClr>
                  </a:gs>
                  <a:gs pos="100000">
                    <a:srgbClr val="6699F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-1692696" y="438697"/>
            <a:ext cx="45719" cy="59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484438" y="493842"/>
            <a:ext cx="5903986" cy="914400"/>
          </a:xfrm>
          <a:prstGeom prst="roundRect">
            <a:avLst>
              <a:gd name="adj" fmla="val 287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Вебинар</a:t>
            </a:r>
            <a:r>
              <a:rPr kumimoji="1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«Использование  инновационных технологий при работе с детьми  с ОВЗ»</a:t>
            </a:r>
          </a:p>
        </p:txBody>
      </p:sp>
      <p:pic>
        <p:nvPicPr>
          <p:cNvPr id="30" name="Picture 3" descr="C:\Users\Тамара\Desktop\Фото  семинара\DSC_04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/>
          <a:stretch/>
        </p:blipFill>
        <p:spPr bwMode="auto">
          <a:xfrm>
            <a:off x="3995936" y="3861048"/>
            <a:ext cx="4608235" cy="2626024"/>
          </a:xfrm>
          <a:prstGeom prst="roundRect">
            <a:avLst>
              <a:gd name="adj" fmla="val 14715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1" name="Рисунок 3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11384" r="4249" b="4555"/>
          <a:stretch/>
        </p:blipFill>
        <p:spPr bwMode="auto">
          <a:xfrm>
            <a:off x="1618543" y="1497474"/>
            <a:ext cx="4179714" cy="2579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77937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415213" cy="6492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/>
            </a:r>
            <a:br>
              <a:rPr lang="ru-RU" sz="3600" b="1" smtClean="0">
                <a:latin typeface="Georgia" pitchFamily="18" charset="0"/>
              </a:rPr>
            </a:br>
            <a:endParaRPr lang="ru-RU" sz="3600" b="1" smtClean="0">
              <a:latin typeface="Georgia" pitchFamily="18" charset="0"/>
            </a:endParaRPr>
          </a:p>
        </p:txBody>
      </p:sp>
      <p:sp>
        <p:nvSpPr>
          <p:cNvPr id="37891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024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37892" name="WordArt 24"/>
          <p:cNvSpPr>
            <a:spLocks noChangeArrowheads="1" noChangeShapeType="1" noTextEdit="1"/>
          </p:cNvSpPr>
          <p:nvPr/>
        </p:nvSpPr>
        <p:spPr bwMode="auto">
          <a:xfrm>
            <a:off x="2051050" y="2205038"/>
            <a:ext cx="5113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pic>
        <p:nvPicPr>
          <p:cNvPr id="37893" name="Picture 2" descr="C:\Users\Admin\Desktop\Simple-Blue-Imag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" y="438697"/>
            <a:ext cx="83534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dmin\Desktop\14_819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135" y="1439111"/>
            <a:ext cx="154540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Прямоугольник 1"/>
          <p:cNvSpPr>
            <a:spLocks noChangeArrowheads="1"/>
          </p:cNvSpPr>
          <p:nvPr/>
        </p:nvSpPr>
        <p:spPr bwMode="auto">
          <a:xfrm>
            <a:off x="2484438" y="1341438"/>
            <a:ext cx="640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24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7897" name="Прямоугольник 1"/>
          <p:cNvSpPr>
            <a:spLocks noChangeArrowheads="1"/>
          </p:cNvSpPr>
          <p:nvPr/>
        </p:nvSpPr>
        <p:spPr bwMode="auto">
          <a:xfrm>
            <a:off x="2292350" y="498475"/>
            <a:ext cx="669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kumimoji="1" lang="ru-RU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898" name="Прямоугольник 2"/>
          <p:cNvSpPr>
            <a:spLocks noChangeArrowheads="1"/>
          </p:cNvSpPr>
          <p:nvPr/>
        </p:nvSpPr>
        <p:spPr bwMode="auto">
          <a:xfrm>
            <a:off x="1938338" y="1987550"/>
            <a:ext cx="631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404813"/>
            <a:ext cx="59102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0" name="Прямоугольник 4"/>
          <p:cNvSpPr>
            <a:spLocks noChangeArrowheads="1"/>
          </p:cNvSpPr>
          <p:nvPr/>
        </p:nvSpPr>
        <p:spPr bwMode="auto">
          <a:xfrm>
            <a:off x="3113088" y="2066925"/>
            <a:ext cx="26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901" name="Прямоугольник 5"/>
          <p:cNvSpPr>
            <a:spLocks noChangeArrowheads="1"/>
          </p:cNvSpPr>
          <p:nvPr/>
        </p:nvSpPr>
        <p:spPr bwMode="auto">
          <a:xfrm>
            <a:off x="2303463" y="741363"/>
            <a:ext cx="565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2" name="Прямоугольник 8"/>
          <p:cNvSpPr>
            <a:spLocks noChangeArrowheads="1"/>
          </p:cNvSpPr>
          <p:nvPr/>
        </p:nvSpPr>
        <p:spPr bwMode="auto">
          <a:xfrm>
            <a:off x="2195513" y="2054225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3" name="Прямоугольник 9"/>
          <p:cNvSpPr>
            <a:spLocks noChangeArrowheads="1"/>
          </p:cNvSpPr>
          <p:nvPr/>
        </p:nvSpPr>
        <p:spPr bwMode="auto">
          <a:xfrm>
            <a:off x="2195513" y="2841625"/>
            <a:ext cx="24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4" name="Прямоугольник 10"/>
          <p:cNvSpPr>
            <a:spLocks noChangeArrowheads="1"/>
          </p:cNvSpPr>
          <p:nvPr/>
        </p:nvSpPr>
        <p:spPr bwMode="auto">
          <a:xfrm>
            <a:off x="2211388" y="32432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19361" y="1950601"/>
            <a:ext cx="3577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5400" b="1" cap="all" dirty="0" smtClean="0">
                <a:ln w="0"/>
                <a:gradFill flip="none">
                  <a:gsLst>
                    <a:gs pos="0">
                      <a:srgbClr val="6699F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699F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699FF">
                        <a:shade val="65000"/>
                        <a:satMod val="130000"/>
                      </a:srgbClr>
                    </a:gs>
                    <a:gs pos="92000">
                      <a:srgbClr val="6699FF">
                        <a:shade val="50000"/>
                        <a:satMod val="120000"/>
                      </a:srgbClr>
                    </a:gs>
                    <a:gs pos="100000">
                      <a:srgbClr val="6699F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Arial" charset="0"/>
              </a:rPr>
              <a:t> </a:t>
            </a:r>
            <a:endParaRPr kumimoji="1" lang="ru-RU" sz="5400" b="1" cap="all" dirty="0">
              <a:ln w="0"/>
              <a:gradFill flip="none">
                <a:gsLst>
                  <a:gs pos="0">
                    <a:srgbClr val="6699FF">
                      <a:tint val="75000"/>
                      <a:shade val="75000"/>
                      <a:satMod val="170000"/>
                    </a:srgbClr>
                  </a:gs>
                  <a:gs pos="49000">
                    <a:srgbClr val="6699FF">
                      <a:tint val="88000"/>
                      <a:shade val="65000"/>
                      <a:satMod val="172000"/>
                    </a:srgbClr>
                  </a:gs>
                  <a:gs pos="50000">
                    <a:srgbClr val="6699FF">
                      <a:shade val="65000"/>
                      <a:satMod val="130000"/>
                    </a:srgbClr>
                  </a:gs>
                  <a:gs pos="92000">
                    <a:srgbClr val="6699FF">
                      <a:shade val="50000"/>
                      <a:satMod val="120000"/>
                    </a:srgbClr>
                  </a:gs>
                  <a:gs pos="100000">
                    <a:srgbClr val="6699F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213787" y="528897"/>
            <a:ext cx="4496778" cy="5695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Мастер-класс</a:t>
            </a:r>
            <a:r>
              <a:rPr kumimoji="1" lang="ru-RU" b="1" dirty="0" smtClean="0">
                <a:solidFill>
                  <a:srgbClr val="002060"/>
                </a:solidFill>
                <a:latin typeface="Times New Roman" pitchFamily="18" charset="0"/>
              </a:rPr>
              <a:t> «Мы вместе»</a:t>
            </a:r>
            <a:endParaRPr kumimoji="1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6787" y="3982440"/>
            <a:ext cx="2696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Привлечение внимания педагогов ОУ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Змеиногорского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к проблемам инклюзивного образования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9915" r="8188" b="9944"/>
          <a:stretch/>
        </p:blipFill>
        <p:spPr bwMode="auto">
          <a:xfrm>
            <a:off x="4388985" y="3613150"/>
            <a:ext cx="4395445" cy="274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3" descr="D:\волонтеры\волонтер года 2015\фото на ВОЛОНТЕР\кукло\IMG_1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341438"/>
            <a:ext cx="4460784" cy="254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 descr="C:\Users\Тамара\Desktop\hello_html_24554ed8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726969"/>
            <a:ext cx="1728192" cy="1875050"/>
          </a:xfrm>
          <a:prstGeom prst="roundRect">
            <a:avLst>
              <a:gd name="adj" fmla="val 318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199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415213" cy="6492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/>
            </a:r>
            <a:br>
              <a:rPr lang="ru-RU" sz="3600" b="1" smtClean="0">
                <a:latin typeface="Georgia" pitchFamily="18" charset="0"/>
              </a:rPr>
            </a:br>
            <a:endParaRPr lang="ru-RU" sz="3600" b="1" smtClean="0">
              <a:latin typeface="Georgia" pitchFamily="18" charset="0"/>
            </a:endParaRPr>
          </a:p>
        </p:txBody>
      </p:sp>
      <p:sp>
        <p:nvSpPr>
          <p:cNvPr id="37891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024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37892" name="WordArt 24"/>
          <p:cNvSpPr>
            <a:spLocks noChangeArrowheads="1" noChangeShapeType="1" noTextEdit="1"/>
          </p:cNvSpPr>
          <p:nvPr/>
        </p:nvSpPr>
        <p:spPr bwMode="auto">
          <a:xfrm>
            <a:off x="2051050" y="2205038"/>
            <a:ext cx="5113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pic>
        <p:nvPicPr>
          <p:cNvPr id="37893" name="Picture 2" descr="C:\Users\Admin\Desktop\Simple-Blue-Imag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" y="438697"/>
            <a:ext cx="83534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dmin\Desktop\14_819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135" y="1439111"/>
            <a:ext cx="154540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Прямоугольник 1"/>
          <p:cNvSpPr>
            <a:spLocks noChangeArrowheads="1"/>
          </p:cNvSpPr>
          <p:nvPr/>
        </p:nvSpPr>
        <p:spPr bwMode="auto">
          <a:xfrm>
            <a:off x="2484438" y="1341438"/>
            <a:ext cx="640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24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7897" name="Прямоугольник 1"/>
          <p:cNvSpPr>
            <a:spLocks noChangeArrowheads="1"/>
          </p:cNvSpPr>
          <p:nvPr/>
        </p:nvSpPr>
        <p:spPr bwMode="auto">
          <a:xfrm>
            <a:off x="2292350" y="498475"/>
            <a:ext cx="669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kumimoji="1" lang="ru-RU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898" name="Прямоугольник 2"/>
          <p:cNvSpPr>
            <a:spLocks noChangeArrowheads="1"/>
          </p:cNvSpPr>
          <p:nvPr/>
        </p:nvSpPr>
        <p:spPr bwMode="auto">
          <a:xfrm>
            <a:off x="1938338" y="1987550"/>
            <a:ext cx="631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404813"/>
            <a:ext cx="59102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0" name="Прямоугольник 4"/>
          <p:cNvSpPr>
            <a:spLocks noChangeArrowheads="1"/>
          </p:cNvSpPr>
          <p:nvPr/>
        </p:nvSpPr>
        <p:spPr bwMode="auto">
          <a:xfrm>
            <a:off x="3113088" y="2066925"/>
            <a:ext cx="26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901" name="Прямоугольник 5"/>
          <p:cNvSpPr>
            <a:spLocks noChangeArrowheads="1"/>
          </p:cNvSpPr>
          <p:nvPr/>
        </p:nvSpPr>
        <p:spPr bwMode="auto">
          <a:xfrm>
            <a:off x="2303463" y="741363"/>
            <a:ext cx="565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2" name="Прямоугольник 8"/>
          <p:cNvSpPr>
            <a:spLocks noChangeArrowheads="1"/>
          </p:cNvSpPr>
          <p:nvPr/>
        </p:nvSpPr>
        <p:spPr bwMode="auto">
          <a:xfrm>
            <a:off x="2195513" y="2054225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3" name="Прямоугольник 9"/>
          <p:cNvSpPr>
            <a:spLocks noChangeArrowheads="1"/>
          </p:cNvSpPr>
          <p:nvPr/>
        </p:nvSpPr>
        <p:spPr bwMode="auto">
          <a:xfrm>
            <a:off x="2195513" y="2841625"/>
            <a:ext cx="24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4" name="Прямоугольник 10"/>
          <p:cNvSpPr>
            <a:spLocks noChangeArrowheads="1"/>
          </p:cNvSpPr>
          <p:nvPr/>
        </p:nvSpPr>
        <p:spPr bwMode="auto">
          <a:xfrm>
            <a:off x="2211388" y="32432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19361" y="1950601"/>
            <a:ext cx="3577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5400" b="1" cap="all" dirty="0" smtClean="0">
                <a:ln w="0"/>
                <a:gradFill flip="none">
                  <a:gsLst>
                    <a:gs pos="0">
                      <a:srgbClr val="6699F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699F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699FF">
                        <a:shade val="65000"/>
                        <a:satMod val="130000"/>
                      </a:srgbClr>
                    </a:gs>
                    <a:gs pos="92000">
                      <a:srgbClr val="6699FF">
                        <a:shade val="50000"/>
                        <a:satMod val="120000"/>
                      </a:srgbClr>
                    </a:gs>
                    <a:gs pos="100000">
                      <a:srgbClr val="6699F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Arial" charset="0"/>
              </a:rPr>
              <a:t> </a:t>
            </a:r>
            <a:endParaRPr kumimoji="1" lang="ru-RU" sz="5400" b="1" cap="all" dirty="0">
              <a:ln w="0"/>
              <a:gradFill flip="none">
                <a:gsLst>
                  <a:gs pos="0">
                    <a:srgbClr val="6699FF">
                      <a:tint val="75000"/>
                      <a:shade val="75000"/>
                      <a:satMod val="170000"/>
                    </a:srgbClr>
                  </a:gs>
                  <a:gs pos="49000">
                    <a:srgbClr val="6699FF">
                      <a:tint val="88000"/>
                      <a:shade val="65000"/>
                      <a:satMod val="172000"/>
                    </a:srgbClr>
                  </a:gs>
                  <a:gs pos="50000">
                    <a:srgbClr val="6699FF">
                      <a:shade val="65000"/>
                      <a:satMod val="130000"/>
                    </a:srgbClr>
                  </a:gs>
                  <a:gs pos="92000">
                    <a:srgbClr val="6699FF">
                      <a:shade val="50000"/>
                      <a:satMod val="120000"/>
                    </a:srgbClr>
                  </a:gs>
                  <a:gs pos="100000">
                    <a:srgbClr val="6699F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0" name="Рисунок 19" descr="C:\Users\Admin\Desktop\фото на ВОЛОНТЕР\фото родителей\DSC_014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90951"/>
            <a:ext cx="4812109" cy="2942511"/>
          </a:xfrm>
          <a:prstGeom prst="roundRect">
            <a:avLst>
              <a:gd name="adj" fmla="val 2554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C:\Users\Admin\Desktop\фото на ВОЛОНТЕР\фото родителей\Будянский 0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61" y="3717032"/>
            <a:ext cx="3757094" cy="2511585"/>
          </a:xfrm>
          <a:prstGeom prst="roundRect">
            <a:avLst>
              <a:gd name="adj" fmla="val 14110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C:\Users\Admin\Desktop\фото на ВОЛОНТЕР\фото родителей\Будянский 39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717032"/>
            <a:ext cx="3858741" cy="2511584"/>
          </a:xfrm>
          <a:prstGeom prst="roundRect">
            <a:avLst>
              <a:gd name="adj" fmla="val 1521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 bwMode="auto">
          <a:xfrm>
            <a:off x="1938338" y="498475"/>
            <a:ext cx="5730006" cy="8546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Семинар</a:t>
            </a:r>
            <a:r>
              <a:rPr kumimoji="1" lang="ru-RU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«</a:t>
            </a:r>
            <a:r>
              <a:rPr kumimoji="1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Участие родительской общественности при переходе на инклюзивное образование»</a:t>
            </a:r>
          </a:p>
        </p:txBody>
      </p:sp>
      <p:pic>
        <p:nvPicPr>
          <p:cNvPr id="23" name="Picture 2" descr="C:\Users\Тамара\Desktop\ne_kak_a_kud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484784"/>
            <a:ext cx="2088230" cy="2030163"/>
          </a:xfrm>
          <a:prstGeom prst="roundRect">
            <a:avLst>
              <a:gd name="adj" fmla="val 12870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20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415213" cy="6492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/>
            </a:r>
            <a:br>
              <a:rPr lang="ru-RU" sz="3600" b="1" smtClean="0">
                <a:latin typeface="Georgia" pitchFamily="18" charset="0"/>
              </a:rPr>
            </a:br>
            <a:endParaRPr lang="ru-RU" sz="3600" b="1" smtClean="0">
              <a:latin typeface="Georgia" pitchFamily="18" charset="0"/>
            </a:endParaRPr>
          </a:p>
        </p:txBody>
      </p:sp>
      <p:sp>
        <p:nvSpPr>
          <p:cNvPr id="37891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3024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sp>
        <p:nvSpPr>
          <p:cNvPr id="37892" name="WordArt 24"/>
          <p:cNvSpPr>
            <a:spLocks noChangeArrowheads="1" noChangeShapeType="1" noTextEdit="1"/>
          </p:cNvSpPr>
          <p:nvPr/>
        </p:nvSpPr>
        <p:spPr bwMode="auto">
          <a:xfrm>
            <a:off x="2051050" y="2205038"/>
            <a:ext cx="5113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b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  <a:cs typeface="Arial" charset="0"/>
            </a:endParaRPr>
          </a:p>
        </p:txBody>
      </p:sp>
      <p:pic>
        <p:nvPicPr>
          <p:cNvPr id="37893" name="Picture 2" descr="C:\Users\Admin\Desktop\Simple-Blue-Imag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4" y="404018"/>
            <a:ext cx="83534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dmin\Desktop\14_819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135" y="1439111"/>
            <a:ext cx="154540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Прямоугольник 1"/>
          <p:cNvSpPr>
            <a:spLocks noChangeArrowheads="1"/>
          </p:cNvSpPr>
          <p:nvPr/>
        </p:nvSpPr>
        <p:spPr bwMode="auto">
          <a:xfrm>
            <a:off x="2484438" y="1341438"/>
            <a:ext cx="6407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24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7897" name="Прямоугольник 1"/>
          <p:cNvSpPr>
            <a:spLocks noChangeArrowheads="1"/>
          </p:cNvSpPr>
          <p:nvPr/>
        </p:nvSpPr>
        <p:spPr bwMode="auto">
          <a:xfrm>
            <a:off x="2292350" y="498475"/>
            <a:ext cx="669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kumimoji="1" lang="ru-RU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898" name="Прямоугольник 2"/>
          <p:cNvSpPr>
            <a:spLocks noChangeArrowheads="1"/>
          </p:cNvSpPr>
          <p:nvPr/>
        </p:nvSpPr>
        <p:spPr bwMode="auto">
          <a:xfrm>
            <a:off x="1938338" y="1987550"/>
            <a:ext cx="6319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404813"/>
            <a:ext cx="59102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endParaRPr kumimoji="1" lang="ru-RU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0" name="Прямоугольник 4"/>
          <p:cNvSpPr>
            <a:spLocks noChangeArrowheads="1"/>
          </p:cNvSpPr>
          <p:nvPr/>
        </p:nvSpPr>
        <p:spPr bwMode="auto">
          <a:xfrm>
            <a:off x="3113088" y="2066925"/>
            <a:ext cx="26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901" name="Прямоугольник 5"/>
          <p:cNvSpPr>
            <a:spLocks noChangeArrowheads="1"/>
          </p:cNvSpPr>
          <p:nvPr/>
        </p:nvSpPr>
        <p:spPr bwMode="auto">
          <a:xfrm>
            <a:off x="2303463" y="741363"/>
            <a:ext cx="565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2" name="Прямоугольник 8"/>
          <p:cNvSpPr>
            <a:spLocks noChangeArrowheads="1"/>
          </p:cNvSpPr>
          <p:nvPr/>
        </p:nvSpPr>
        <p:spPr bwMode="auto">
          <a:xfrm>
            <a:off x="2195513" y="2054225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3" name="Прямоугольник 9"/>
          <p:cNvSpPr>
            <a:spLocks noChangeArrowheads="1"/>
          </p:cNvSpPr>
          <p:nvPr/>
        </p:nvSpPr>
        <p:spPr bwMode="auto">
          <a:xfrm>
            <a:off x="2195513" y="2841625"/>
            <a:ext cx="24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904" name="Прямоугольник 10"/>
          <p:cNvSpPr>
            <a:spLocks noChangeArrowheads="1"/>
          </p:cNvSpPr>
          <p:nvPr/>
        </p:nvSpPr>
        <p:spPr bwMode="auto">
          <a:xfrm>
            <a:off x="2211388" y="32432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kumimoji="1" lang="ru-RU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19361" y="1950601"/>
            <a:ext cx="3577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5400" b="1" cap="all" dirty="0" smtClean="0">
                <a:ln w="0"/>
                <a:gradFill flip="none">
                  <a:gsLst>
                    <a:gs pos="0">
                      <a:srgbClr val="6699F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699F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699FF">
                        <a:shade val="65000"/>
                        <a:satMod val="130000"/>
                      </a:srgbClr>
                    </a:gs>
                    <a:gs pos="92000">
                      <a:srgbClr val="6699FF">
                        <a:shade val="50000"/>
                        <a:satMod val="120000"/>
                      </a:srgbClr>
                    </a:gs>
                    <a:gs pos="100000">
                      <a:srgbClr val="6699F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Arial" charset="0"/>
              </a:rPr>
              <a:t> </a:t>
            </a:r>
            <a:endParaRPr kumimoji="1" lang="ru-RU" sz="5400" b="1" cap="all" dirty="0">
              <a:ln w="0"/>
              <a:gradFill flip="none">
                <a:gsLst>
                  <a:gs pos="0">
                    <a:srgbClr val="6699FF">
                      <a:tint val="75000"/>
                      <a:shade val="75000"/>
                      <a:satMod val="170000"/>
                    </a:srgbClr>
                  </a:gs>
                  <a:gs pos="49000">
                    <a:srgbClr val="6699FF">
                      <a:tint val="88000"/>
                      <a:shade val="65000"/>
                      <a:satMod val="172000"/>
                    </a:srgbClr>
                  </a:gs>
                  <a:gs pos="50000">
                    <a:srgbClr val="6699FF">
                      <a:shade val="65000"/>
                      <a:satMod val="130000"/>
                    </a:srgbClr>
                  </a:gs>
                  <a:gs pos="92000">
                    <a:srgbClr val="6699FF">
                      <a:shade val="50000"/>
                      <a:satMod val="120000"/>
                    </a:srgbClr>
                  </a:gs>
                  <a:gs pos="100000">
                    <a:srgbClr val="6699F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2" name="Picture 3" descr="C:\Users\Admin\Desktop\013-103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840760" cy="1029373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мара\Desktop\Томе\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20" y="1664494"/>
            <a:ext cx="2867268" cy="2628256"/>
          </a:xfrm>
          <a:prstGeom prst="roundRect">
            <a:avLst>
              <a:gd name="adj" fmla="val 15768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мара\Desktop\Томе\IMG_08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41" y="1664494"/>
            <a:ext cx="3902872" cy="2815412"/>
          </a:xfrm>
          <a:prstGeom prst="roundRect">
            <a:avLst>
              <a:gd name="adj" fmla="val 16468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Тамара\Desktop\Томе\DSC_01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891652"/>
            <a:ext cx="4320580" cy="2574443"/>
          </a:xfrm>
          <a:prstGeom prst="roundRect">
            <a:avLst>
              <a:gd name="adj" fmla="val 23101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86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7725" y="4797425"/>
            <a:ext cx="4967288" cy="18002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 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683568" y="349630"/>
            <a:ext cx="7815291" cy="21605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600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rgbClr val="F8F8F8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6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3076" name="Picture 5" descr="C:\Users\Admin\Desktop\К  презентации\0002-002-Tema-diplomnoj-rabo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2868"/>
          <a:stretch>
            <a:fillRect/>
          </a:stretch>
        </p:blipFill>
        <p:spPr bwMode="auto">
          <a:xfrm>
            <a:off x="374650" y="349250"/>
            <a:ext cx="8351838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2703761" y="1772816"/>
            <a:ext cx="5821362" cy="2808288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kumimoji="1" lang="ru-RU" sz="2400" b="1" smtClean="0">
                <a:solidFill>
                  <a:srgbClr val="F8F8F8"/>
                </a:solidFill>
                <a:latin typeface="Times New Roman"/>
                <a:ea typeface="Calibri"/>
                <a:cs typeface="Times New Roman"/>
              </a:rPr>
              <a:t> </a:t>
            </a:r>
            <a:endParaRPr kumimoji="1" lang="ru-RU" sz="2400" dirty="0">
              <a:solidFill>
                <a:srgbClr val="F8F8F8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102" name="Picture 6" descr="C:\Users\Admin\Desktop\К  презентации\7cda895ca5d6a39bb6c0ddbbdeaafb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2" y="349630"/>
            <a:ext cx="2304256" cy="2001962"/>
          </a:xfrm>
          <a:prstGeom prst="roundRect">
            <a:avLst>
              <a:gd name="adj" fmla="val 17306"/>
            </a:avLst>
          </a:prstGeom>
          <a:solidFill>
            <a:srgbClr val="FFFFFF"/>
          </a:solidFill>
          <a:ln w="28575" cap="sq">
            <a:solidFill>
              <a:schemeClr val="accent5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743736" y="488438"/>
            <a:ext cx="5994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Перспективы использования результатов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проекта в массовой практики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736" y="1772816"/>
            <a:ext cx="5773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ресурсного учебно-методического центра.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центра станет обеспечение доступности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повышения качества инклюзивного  образования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нвалидов и детей  с ограниченными возможностями здоровья различных нозологий, в том числе и на основе  использования современных дистанционных образовательных технологий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51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186</Words>
  <Application>Microsoft Office PowerPoint</Application>
  <PresentationFormat>Экран (4:3)</PresentationFormat>
  <Paragraphs>101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Selling a Product or Service</vt:lpstr>
      <vt:lpstr>1_Selling a Product or Service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Тамара</cp:lastModifiedBy>
  <cp:revision>29</cp:revision>
  <dcterms:created xsi:type="dcterms:W3CDTF">2016-09-26T07:05:14Z</dcterms:created>
  <dcterms:modified xsi:type="dcterms:W3CDTF">2016-09-30T05:20:47Z</dcterms:modified>
</cp:coreProperties>
</file>